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8" r:id="rId5"/>
    <p:sldId id="340" r:id="rId6"/>
    <p:sldId id="331" r:id="rId7"/>
    <p:sldId id="316" r:id="rId8"/>
    <p:sldId id="335" r:id="rId9"/>
    <p:sldId id="329" r:id="rId10"/>
    <p:sldId id="334" r:id="rId11"/>
    <p:sldId id="330" r:id="rId12"/>
    <p:sldId id="328" r:id="rId13"/>
    <p:sldId id="337" r:id="rId14"/>
    <p:sldId id="318" r:id="rId15"/>
    <p:sldId id="326" r:id="rId16"/>
    <p:sldId id="319" r:id="rId17"/>
    <p:sldId id="320" r:id="rId18"/>
    <p:sldId id="321" r:id="rId19"/>
    <p:sldId id="322" r:id="rId20"/>
    <p:sldId id="327" r:id="rId21"/>
    <p:sldId id="339" r:id="rId22"/>
    <p:sldId id="338" r:id="rId23"/>
    <p:sldId id="323" r:id="rId24"/>
    <p:sldId id="325" r:id="rId25"/>
    <p:sldId id="324" r:id="rId26"/>
    <p:sldId id="336" r:id="rId27"/>
    <p:sldId id="341" r:id="rId28"/>
    <p:sldId id="342" r:id="rId29"/>
    <p:sldId id="343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27-9-2022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791421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Plantenkennis</a:t>
            </a:r>
            <a:br>
              <a:rPr lang="nl-NL" sz="2800" dirty="0"/>
            </a:br>
            <a:r>
              <a:rPr lang="nl-NL" sz="2800" dirty="0">
                <a:solidFill>
                  <a:schemeClr val="bg1"/>
                </a:solidFill>
              </a:rPr>
              <a:t>2</a:t>
            </a:r>
            <a:br>
              <a:rPr lang="nl-NL" dirty="0"/>
            </a:br>
            <a:r>
              <a:rPr lang="nl-NL" sz="2400" b="1" dirty="0"/>
              <a:t>Bomen (1)    25 stuks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841A0D-88F6-4256-9575-002E2D1158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2" y="4849590"/>
            <a:ext cx="1884006" cy="18804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D5D1BFB-0723-43E7-8A4B-9E689DC123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780" y="4849590"/>
            <a:ext cx="1769497" cy="17914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0996D6-9A46-47F7-B964-79B895000E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464" y="4877937"/>
            <a:ext cx="1791420" cy="17914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361311-0AEF-4EA4-94C6-6604C5CDE2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173" y="4877937"/>
            <a:ext cx="2189379" cy="17630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8CAAFE-2BCB-4B22-8390-A6789E5E7A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144" y="4877938"/>
            <a:ext cx="1234714" cy="17914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9C9381B-7134-4133-86B0-4F8D8C342A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450" y="4877936"/>
            <a:ext cx="1450926" cy="1763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7883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Fagus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sylvatica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14600" y="567997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beuk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ADA0035-FCCC-4823-BE33-570F3953C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55" y="816569"/>
            <a:ext cx="3590269" cy="47810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7574AD-825A-4CC9-B0DC-942DAF3C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57" y="816569"/>
            <a:ext cx="2628900" cy="17430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F31D308-90C6-4520-ABF0-45D822C03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932" y="2765002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655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Ginkgo </a:t>
            </a:r>
            <a:r>
              <a:rPr lang="nl-NL" b="1" dirty="0" err="1">
                <a:solidFill>
                  <a:srgbClr val="92D050"/>
                </a:solidFill>
              </a:rPr>
              <a:t>biloba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254034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Japanse notenboom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5B7749-D688-4370-8FBC-04E8FA35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12" y="1066414"/>
            <a:ext cx="2619375" cy="17430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AE8718-08E7-46D6-8841-56574B2A3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85" y="769851"/>
            <a:ext cx="3729406" cy="55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6069" y="48473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Liquidambar </a:t>
            </a:r>
            <a:r>
              <a:rPr lang="nl-NL" b="1" dirty="0" err="1">
                <a:solidFill>
                  <a:srgbClr val="92D050"/>
                </a:solidFill>
              </a:rPr>
              <a:t>styraciflua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amberboom 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6A371D-713A-4131-A68B-85C613A2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70" y="997550"/>
            <a:ext cx="2466975" cy="18478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6788A11-627F-4F3E-9242-563538D067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62" y="968253"/>
            <a:ext cx="4394886" cy="43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Liriodendron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tulipifera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tulpenboom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2D954D2-7DF0-4707-B322-C1C3AE5FD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45" y="887627"/>
            <a:ext cx="2133600" cy="21336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37C94F5-393F-49E7-9C85-0AD815590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828" y="887627"/>
            <a:ext cx="3609975" cy="48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Magnolia </a:t>
            </a:r>
            <a:r>
              <a:rPr lang="nl-NL" b="1" dirty="0" err="1">
                <a:solidFill>
                  <a:srgbClr val="92D050"/>
                </a:solidFill>
              </a:rPr>
              <a:t>kobus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beverboom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82518B-5586-4D1F-AE1D-615E0A1832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384" y="799070"/>
            <a:ext cx="3671961" cy="291619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FBD9D90-7592-435F-9ED9-35F8EC0802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060" y="799070"/>
            <a:ext cx="2480785" cy="186058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BBF9EC-CA6F-483B-A507-F6F71AC63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12" y="799070"/>
            <a:ext cx="1985579" cy="18605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B1F90C-BB6E-4CCC-9284-9097DBC6A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441" y="4040787"/>
            <a:ext cx="1909655" cy="25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536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Malus </a:t>
            </a:r>
            <a:r>
              <a:rPr lang="nl-NL" b="1" dirty="0" err="1">
                <a:solidFill>
                  <a:srgbClr val="92D050"/>
                </a:solidFill>
              </a:rPr>
              <a:t>floribunda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sierappel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0DB8B3A-6A81-4EE7-9F4E-7B7F069C66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77" y="881448"/>
            <a:ext cx="3052119" cy="305211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7B1076E-76B5-4760-98E6-C694954B73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623" y="881449"/>
            <a:ext cx="3095618" cy="174401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1609A9A-2220-492E-9C1E-445D1D223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934" y="881447"/>
            <a:ext cx="1744011" cy="17440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933FE71-3E38-41BA-B014-F30E04DA9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80" y="4006606"/>
            <a:ext cx="1743075" cy="26193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F6C0AD-C5EF-421E-BE70-8BEFCA844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934" y="2930783"/>
            <a:ext cx="2620780" cy="17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5271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Platanus x </a:t>
            </a:r>
            <a:r>
              <a:rPr lang="nl-NL" b="1" dirty="0" err="1">
                <a:solidFill>
                  <a:srgbClr val="92D050"/>
                </a:solidFill>
              </a:rPr>
              <a:t>acerifolia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66337" y="569316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plataan </a:t>
            </a:r>
          </a:p>
        </p:txBody>
      </p:sp>
      <p:pic>
        <p:nvPicPr>
          <p:cNvPr id="8194" name="Picture 2" descr="Platanus Hispida (= Acerifolia) - Plataan - Hoogte 350 cm pot | bol.com">
            <a:extLst>
              <a:ext uri="{FF2B5EF4-FFF2-40B4-BE49-F238E27FC236}">
                <a16:creationId xmlns:a16="http://schemas.microsoft.com/office/drawing/2014/main" id="{56EAFCC1-98E4-4FE2-A23C-52FB5150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735" y="889687"/>
            <a:ext cx="2347784" cy="23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latanus x acerifolia (p. x hispanica) - Havlis.cz">
            <a:extLst>
              <a:ext uri="{FF2B5EF4-FFF2-40B4-BE49-F238E27FC236}">
                <a16:creationId xmlns:a16="http://schemas.microsoft.com/office/drawing/2014/main" id="{48519656-1880-4646-84A4-9A1C6F66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337" y="889686"/>
            <a:ext cx="3388474" cy="45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7D6B9BF-904D-45F2-83CC-4BB180B12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836" y="889686"/>
            <a:ext cx="1957217" cy="29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09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Populus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tremula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esp / ratelpopulier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27176E-D5A8-48EF-8ADB-5E2EBD431B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405" y="892775"/>
            <a:ext cx="2574324" cy="1930743"/>
          </a:xfrm>
          <a:prstGeom prst="rect">
            <a:avLst/>
          </a:prstGeom>
        </p:spPr>
      </p:pic>
      <p:pic>
        <p:nvPicPr>
          <p:cNvPr id="9220" name="Picture 4" descr="Populus tremula als grote boom kopen">
            <a:extLst>
              <a:ext uri="{FF2B5EF4-FFF2-40B4-BE49-F238E27FC236}">
                <a16:creationId xmlns:a16="http://schemas.microsoft.com/office/drawing/2014/main" id="{29468FBA-FBE8-46E0-9831-EBBCC768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961" y="892775"/>
            <a:ext cx="3727068" cy="49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38152" y="487208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Prunus avium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51776" y="5746161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zoete kers / Limburgse boskriek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A5F646-4DDC-4530-A7E3-85EE0AAC73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97" y="873210"/>
            <a:ext cx="3126259" cy="3126259"/>
          </a:xfrm>
          <a:prstGeom prst="rect">
            <a:avLst/>
          </a:prstGeom>
        </p:spPr>
      </p:pic>
      <p:pic>
        <p:nvPicPr>
          <p:cNvPr id="10242" name="Picture 2" descr="Prunus Avium 'Regina' kersenboom, wortelgoed | Schramas.com | Planten  direct van de kweker | Schrama Nurseries BV.">
            <a:extLst>
              <a:ext uri="{FF2B5EF4-FFF2-40B4-BE49-F238E27FC236}">
                <a16:creationId xmlns:a16="http://schemas.microsoft.com/office/drawing/2014/main" id="{E2DE3027-A70F-4F49-AB06-05409516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708" y="873211"/>
            <a:ext cx="1837682" cy="18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01C420-D0F3-495A-B05C-326CE0B89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48" y="873210"/>
            <a:ext cx="1837683" cy="18376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7786815-046B-4F2D-A8A2-CEE3461CDB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97" y="4177224"/>
            <a:ext cx="1861134" cy="24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Prunus </a:t>
            </a:r>
            <a:r>
              <a:rPr lang="nl-NL" b="1" dirty="0" err="1">
                <a:solidFill>
                  <a:srgbClr val="92D050"/>
                </a:solidFill>
              </a:rPr>
              <a:t>cerasifera</a:t>
            </a:r>
            <a:r>
              <a:rPr lang="nl-NL" b="1" dirty="0">
                <a:solidFill>
                  <a:srgbClr val="92D050"/>
                </a:solidFill>
              </a:rPr>
              <a:t> ‘Nigra’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bruinbladige kerspruim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03EEDBA-9215-4C0D-85EB-8C5B0506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31" y="856735"/>
            <a:ext cx="1760837" cy="17608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8C111AB-0D7F-4064-A7E1-C1662C07A3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28" y="822230"/>
            <a:ext cx="2695717" cy="180073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2B94C3E-E0B6-4CDB-8EF5-A276EB5A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49" y="856735"/>
            <a:ext cx="3844392" cy="48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Acer </a:t>
            </a:r>
            <a:r>
              <a:rPr lang="nl-NL" b="1" dirty="0" err="1">
                <a:solidFill>
                  <a:srgbClr val="92D050"/>
                </a:solidFill>
              </a:rPr>
              <a:t>platanoides</a:t>
            </a:r>
            <a:r>
              <a:rPr lang="nl-NL" b="1" dirty="0">
                <a:solidFill>
                  <a:srgbClr val="92D050"/>
                </a:solidFill>
              </a:rPr>
              <a:t> ‘</a:t>
            </a:r>
            <a:r>
              <a:rPr lang="nl-NL" b="1" dirty="0" err="1">
                <a:solidFill>
                  <a:srgbClr val="92D050"/>
                </a:solidFill>
              </a:rPr>
              <a:t>Globosum</a:t>
            </a:r>
            <a:r>
              <a:rPr lang="nl-NL" b="1" dirty="0">
                <a:solidFill>
                  <a:srgbClr val="92D050"/>
                </a:solidFill>
              </a:rPr>
              <a:t>’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bolesdoorn</a:t>
            </a:r>
          </a:p>
        </p:txBody>
      </p:sp>
      <p:pic>
        <p:nvPicPr>
          <p:cNvPr id="2" name="Picture 2" descr="Acer platanoides 'Globosum' | Noorse kogelesdoorn; Bolesdoorn | Den Mulder  Boomteelt">
            <a:extLst>
              <a:ext uri="{FF2B5EF4-FFF2-40B4-BE49-F238E27FC236}">
                <a16:creationId xmlns:a16="http://schemas.microsoft.com/office/drawing/2014/main" id="{709815A2-0744-492D-AA41-864E933B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537" y="923666"/>
            <a:ext cx="3315308" cy="18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834044F-65A8-4E00-87E1-F303106A2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40" y="833050"/>
            <a:ext cx="3196925" cy="31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Pyrus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calleryana</a:t>
            </a:r>
            <a:r>
              <a:rPr lang="nl-NL" b="1" dirty="0">
                <a:solidFill>
                  <a:srgbClr val="92D050"/>
                </a:solidFill>
              </a:rPr>
              <a:t> ‘</a:t>
            </a:r>
            <a:r>
              <a:rPr lang="nl-NL" b="1" dirty="0" err="1">
                <a:solidFill>
                  <a:srgbClr val="92D050"/>
                </a:solidFill>
              </a:rPr>
              <a:t>Chanticleer</a:t>
            </a:r>
            <a:r>
              <a:rPr lang="nl-NL" b="1" dirty="0">
                <a:solidFill>
                  <a:srgbClr val="92D050"/>
                </a:solidFill>
              </a:rPr>
              <a:t>’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sierpeer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CE588F-B2FB-463E-BA53-60A9868AD6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59" y="800915"/>
            <a:ext cx="2445976" cy="30438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FEBF26A-4D3F-471C-81A4-FAB95BABE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871" y="4008887"/>
            <a:ext cx="2376064" cy="27085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2EEA906-3CE4-4EDC-B7D1-7EDD6EE82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793" y="800915"/>
            <a:ext cx="1743075" cy="26193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2722BF-5047-4A56-AECC-FAAEE8679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870" y="80091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Quercus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palustris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moeraseik</a:t>
            </a:r>
            <a:endParaRPr lang="nl-NL" sz="2400" dirty="0"/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1026" name="Picture 2" descr="Quercus palustris | Moeraseik - Van den Berk Boomkwekerijen">
            <a:extLst>
              <a:ext uri="{FF2B5EF4-FFF2-40B4-BE49-F238E27FC236}">
                <a16:creationId xmlns:a16="http://schemas.microsoft.com/office/drawing/2014/main" id="{B3974FA1-A46C-4FFF-B2F3-209B0C3D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591" y="985602"/>
            <a:ext cx="3197826" cy="42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62D616-187B-44B7-8076-217B88ABD8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611" y="985602"/>
            <a:ext cx="1573685" cy="25178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3197B6-B6CB-4E19-A2B7-85EA2C2BC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50" y="985970"/>
            <a:ext cx="2517527" cy="25175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36EED5-3617-47EB-851E-2C81018634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98631" y="3399428"/>
            <a:ext cx="1218455" cy="19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Quercus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robur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zomereik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B55A25-F01A-4AE9-932F-6540D3A13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22" y="949057"/>
            <a:ext cx="3858001" cy="413127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03B4F8-C8B2-496D-BADD-7022C1BF9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909" y="949057"/>
            <a:ext cx="2143125" cy="21431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2D49B33-21F1-4C75-9054-4E873C9E4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920" y="949057"/>
            <a:ext cx="1685925" cy="21431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973483-F0DB-42C9-B3BE-1DF6F6A65A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908" y="3439788"/>
            <a:ext cx="1583161" cy="12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E27DCD-E508-4F2C-A020-1F24B0D1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7" y="2895213"/>
            <a:ext cx="6527654" cy="326382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6B97717-5C12-4916-A24B-6C98B0FD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518066"/>
            <a:ext cx="2377646" cy="216426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498955C8-D145-4D91-B800-DD45EE39528C}"/>
              </a:ext>
            </a:extLst>
          </p:cNvPr>
          <p:cNvSpPr/>
          <p:nvPr/>
        </p:nvSpPr>
        <p:spPr>
          <a:xfrm>
            <a:off x="7913631" y="5385827"/>
            <a:ext cx="3585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err="1">
                <a:solidFill>
                  <a:schemeClr val="accent6">
                    <a:lumMod val="75000"/>
                  </a:schemeClr>
                </a:solidFill>
              </a:rPr>
              <a:t>Salix</a:t>
            </a:r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3200" b="1" dirty="0" err="1">
                <a:solidFill>
                  <a:schemeClr val="accent6">
                    <a:lumMod val="75000"/>
                  </a:schemeClr>
                </a:solidFill>
              </a:rPr>
              <a:t>cinerea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2400" dirty="0"/>
              <a:t>grauwe wilg</a:t>
            </a:r>
          </a:p>
        </p:txBody>
      </p:sp>
    </p:spTree>
    <p:extLst>
      <p:ext uri="{BB962C8B-B14F-4D97-AF65-F5344CB8AC3E}">
        <p14:creationId xmlns:p14="http://schemas.microsoft.com/office/powerpoint/2010/main" val="34919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Salix</a:t>
            </a:r>
            <a:r>
              <a:rPr lang="nl-NL" b="1" dirty="0">
                <a:solidFill>
                  <a:srgbClr val="92D050"/>
                </a:solidFill>
              </a:rPr>
              <a:t> alba ‘</a:t>
            </a:r>
            <a:r>
              <a:rPr lang="nl-NL" b="1" dirty="0" err="1">
                <a:solidFill>
                  <a:srgbClr val="92D050"/>
                </a:solidFill>
              </a:rPr>
              <a:t>Chermisina</a:t>
            </a:r>
            <a:r>
              <a:rPr lang="nl-NL" b="1" dirty="0">
                <a:solidFill>
                  <a:srgbClr val="92D050"/>
                </a:solidFill>
              </a:rPr>
              <a:t>’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knotwilg</a:t>
            </a:r>
          </a:p>
          <a:p>
            <a:pPr marL="0" indent="0" algn="r">
              <a:buNone/>
            </a:pPr>
            <a:endParaRPr lang="nl-NL" sz="2400" dirty="0"/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050" name="Picture 2" descr="Salix alba 'Chermesina' | Schietwilg (cv) - Van den Berk Boomkwekerijen">
            <a:extLst>
              <a:ext uri="{FF2B5EF4-FFF2-40B4-BE49-F238E27FC236}">
                <a16:creationId xmlns:a16="http://schemas.microsoft.com/office/drawing/2014/main" id="{B928E54B-AC74-4239-B0E9-335EEBB9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13" y="867257"/>
            <a:ext cx="3487695" cy="46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B33EEF2-CF38-4FE3-8F29-BAA273F61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89" y="867257"/>
            <a:ext cx="3598247" cy="26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347" y="4673950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Sorbus</a:t>
            </a:r>
            <a:r>
              <a:rPr lang="nl-NL" b="1" dirty="0">
                <a:solidFill>
                  <a:srgbClr val="92D050"/>
                </a:solidFill>
              </a:rPr>
              <a:t> aria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meelbes</a:t>
            </a:r>
            <a:endParaRPr lang="nl-NL" sz="2400" dirty="0"/>
          </a:p>
          <a:p>
            <a:pPr marL="0" indent="0" algn="r">
              <a:buNone/>
            </a:pPr>
            <a:endParaRPr lang="nl-NL" sz="2400" dirty="0"/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11A5BE-C661-4239-AD6A-316E42FA3C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472" y="1056502"/>
            <a:ext cx="2160373" cy="21603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247944-524F-4E41-A5AD-6A9C393E68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1076" y="1056502"/>
            <a:ext cx="2398844" cy="21603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396EDD1-5174-49DC-AE24-FFB4CD8C3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1076" y="3489946"/>
            <a:ext cx="2429746" cy="20743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01637E9-0603-4E53-AEA2-81B62B6328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26" y="1056502"/>
            <a:ext cx="2903838" cy="29038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3A5EFD-8912-4C36-9C13-1CC5B40BC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172" y="4198010"/>
            <a:ext cx="2429745" cy="24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Tilia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platyphyllos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grootbladige- / zomerlinde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B3293C-6294-4BFC-8B4B-956063E0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11" y="898374"/>
            <a:ext cx="4713416" cy="37642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A00066-75BE-4EEC-BEDB-F1ECB5580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38" y="898374"/>
            <a:ext cx="2223192" cy="16715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593067E-19F4-4141-A1EF-2A489D2760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038" y="3143047"/>
            <a:ext cx="3137592" cy="14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2812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Aesculus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hippocastanum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466436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paardekastanje</a:t>
            </a:r>
            <a:endParaRPr lang="nl-NL" sz="2400" dirty="0"/>
          </a:p>
        </p:txBody>
      </p:sp>
      <p:pic>
        <p:nvPicPr>
          <p:cNvPr id="3" name="Picture 2" descr="Aesculus hippocastanum bestellen - Ruim assortiment -  OnlineBomenenPlanten.nl">
            <a:extLst>
              <a:ext uri="{FF2B5EF4-FFF2-40B4-BE49-F238E27FC236}">
                <a16:creationId xmlns:a16="http://schemas.microsoft.com/office/drawing/2014/main" id="{1BF22D45-FF95-4017-8BB5-082F1D27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27826"/>
            <a:ext cx="3071120" cy="30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esculus Hippocastanum Tinctuur Kopen? - Helios Holland Webshop">
            <a:extLst>
              <a:ext uri="{FF2B5EF4-FFF2-40B4-BE49-F238E27FC236}">
                <a16:creationId xmlns:a16="http://schemas.microsoft.com/office/drawing/2014/main" id="{9257A571-BB7D-46C0-BA14-53E10C4C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612" y="604008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485EE9-F8F8-4F00-93FD-5079ABC71F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86" y="910188"/>
            <a:ext cx="3288757" cy="3288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CDB72C-4EC6-4395-8AA9-8AD997FBB4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6573" y="2422078"/>
            <a:ext cx="2143125" cy="17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Alnus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glutinosa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zwarte els</a:t>
            </a:r>
          </a:p>
        </p:txBody>
      </p:sp>
      <p:pic>
        <p:nvPicPr>
          <p:cNvPr id="3074" name="Picture 2" descr="Alnus Glutinosa&quot; Images – Browse 1,397 Stock Photos, Vectors, and Video |  Adobe Stock">
            <a:extLst>
              <a:ext uri="{FF2B5EF4-FFF2-40B4-BE49-F238E27FC236}">
                <a16:creationId xmlns:a16="http://schemas.microsoft.com/office/drawing/2014/main" id="{9CF70FF8-0F9D-47CE-BB57-D400D5CB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239" y="948836"/>
            <a:ext cx="2667726" cy="17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B40629B-0017-4823-91C9-2C403D6A1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39" y="3023409"/>
            <a:ext cx="2667726" cy="1775250"/>
          </a:xfrm>
          <a:prstGeom prst="rect">
            <a:avLst/>
          </a:prstGeom>
        </p:spPr>
      </p:pic>
      <p:pic>
        <p:nvPicPr>
          <p:cNvPr id="3076" name="Picture 4" descr="Alnus Glutinosa, wordt tot 20m hoog, bladverliezend, elzenpropjes.. Foto  geplaatst door Marjorie op Welke.nl">
            <a:extLst>
              <a:ext uri="{FF2B5EF4-FFF2-40B4-BE49-F238E27FC236}">
                <a16:creationId xmlns:a16="http://schemas.microsoft.com/office/drawing/2014/main" id="{7BBC6074-4CBD-48A1-82C0-A7337A07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24" y="948835"/>
            <a:ext cx="3166290" cy="3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10233" y="498648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Betula</a:t>
            </a:r>
            <a:r>
              <a:rPr lang="nl-NL" b="1" dirty="0">
                <a:solidFill>
                  <a:srgbClr val="92D050"/>
                </a:solidFill>
              </a:rPr>
              <a:t> nigra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749826" y="5869339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zwarte berk</a:t>
            </a:r>
          </a:p>
        </p:txBody>
      </p:sp>
      <p:pic>
        <p:nvPicPr>
          <p:cNvPr id="4098" name="Picture 2" descr="Betula nigra (Black Birch, Red Birch, River Birch, Water Birch) | North  Carolina Extension Gardener Plant Toolbox">
            <a:extLst>
              <a:ext uri="{FF2B5EF4-FFF2-40B4-BE49-F238E27FC236}">
                <a16:creationId xmlns:a16="http://schemas.microsoft.com/office/drawing/2014/main" id="{22765B26-6D31-47AB-AC0F-806CC49E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651" y="921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ver Birch - Betula nigra">
            <a:extLst>
              <a:ext uri="{FF2B5EF4-FFF2-40B4-BE49-F238E27FC236}">
                <a16:creationId xmlns:a16="http://schemas.microsoft.com/office/drawing/2014/main" id="{5E2A336C-CFA0-44D3-9A8E-A76D53CE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396" y="921075"/>
            <a:ext cx="2734962" cy="33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0CDCF8-649A-4EE3-852C-EF7477660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217" y="918113"/>
            <a:ext cx="2335833" cy="23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02463" y="468658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Carpinus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betulus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16087" y="561711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haagbeuk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E02943-6D3D-41E0-9017-4A9C43CC2C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82" y="890745"/>
            <a:ext cx="4744797" cy="37958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4F6253C-08AA-457A-9D54-6E460B242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00" y="890744"/>
            <a:ext cx="2396087" cy="21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26971" y="474720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Carpinus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betulus</a:t>
            </a:r>
            <a:r>
              <a:rPr lang="nl-NL" b="1" dirty="0">
                <a:solidFill>
                  <a:srgbClr val="92D050"/>
                </a:solidFill>
              </a:rPr>
              <a:t> ‘</a:t>
            </a:r>
            <a:r>
              <a:rPr lang="nl-NL" b="1" dirty="0" err="1">
                <a:solidFill>
                  <a:srgbClr val="92D050"/>
                </a:solidFill>
              </a:rPr>
              <a:t>Fastigiata</a:t>
            </a:r>
            <a:r>
              <a:rPr lang="nl-NL" b="1" dirty="0">
                <a:solidFill>
                  <a:srgbClr val="92D050"/>
                </a:solidFill>
              </a:rPr>
              <a:t>’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240595" y="563910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zuilhaagbeuk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2B4233-BAB1-4B71-9F5B-A5B49626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20" y="942846"/>
            <a:ext cx="2619375" cy="17430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C9B066-2DE9-4D37-8FD4-04AF23293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44" y="942847"/>
            <a:ext cx="4366570" cy="35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270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Catalpa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bignonioides</a:t>
            </a:r>
            <a:r>
              <a:rPr lang="nl-NL" b="1" dirty="0">
                <a:solidFill>
                  <a:srgbClr val="92D050"/>
                </a:solidFill>
              </a:rPr>
              <a:t> ‘Nana’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40665" y="570783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boltrompetboom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90FECA-522E-40AA-B0F3-517B90CB8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72" y="685034"/>
            <a:ext cx="3508579" cy="46781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DE99591-AF57-42AB-82E3-C7E26E460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9" y="993947"/>
            <a:ext cx="2759547" cy="18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42221" y="47681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Corylus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colurna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55845" y="57058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boomhazelaar / Turkse hazelaar</a:t>
            </a:r>
          </a:p>
        </p:txBody>
      </p:sp>
      <p:pic>
        <p:nvPicPr>
          <p:cNvPr id="5122" name="Picture 2" descr="CORYLUS colurna, Turkish hazel | Planten, Kleine vijvers">
            <a:extLst>
              <a:ext uri="{FF2B5EF4-FFF2-40B4-BE49-F238E27FC236}">
                <a16:creationId xmlns:a16="http://schemas.microsoft.com/office/drawing/2014/main" id="{A632C8A5-CFAE-4019-B59E-9B202459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097" y="897923"/>
            <a:ext cx="4022125" cy="43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707DD5C-0F21-4FCD-A2E0-DDC0DA02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092" y="897923"/>
            <a:ext cx="2291553" cy="171645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89CC44-C9FC-4C35-822A-C535F74568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092" y="2794042"/>
            <a:ext cx="2291553" cy="19539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B5CD13-413D-4E3B-85DF-D5577C7F9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236820" y="1118328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7C6BC-3154-4A23-9F68-1FBCE4EFE0F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www.w3.org/XML/1998/namespace"/>
    <ds:schemaRef ds:uri="2cb1c85b-b197-48cd-8bb1-fe9e9ee0096b"/>
    <ds:schemaRef ds:uri="414a8a67-acf6-4b09-bb49-f84330b442d7"/>
  </ds:schemaRefs>
</ds:datastoreItem>
</file>

<file path=customXml/itemProps2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41274-EE1C-4287-987A-2BD20774E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414a8a67-acf6-4b09-bb49-f84330b442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125</Words>
  <Application>Microsoft Office PowerPoint</Application>
  <PresentationFormat>Breedbeeld</PresentationFormat>
  <Paragraphs>53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Plantenkennis 2 Bomen (1)    25 stuks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Vaste planten en heesters 35 stuks</dc:title>
  <dc:creator>Gé Verbeek</dc:creator>
  <cp:lastModifiedBy>Ben Nienhuis</cp:lastModifiedBy>
  <cp:revision>82</cp:revision>
  <dcterms:created xsi:type="dcterms:W3CDTF">2020-11-27T18:47:53Z</dcterms:created>
  <dcterms:modified xsi:type="dcterms:W3CDTF">2022-09-27T12:57:16Z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MediaServiceImageTags">
    <vt:lpwstr/>
  </property>
</Properties>
</file>